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0" r:id="rId1"/>
  </p:sldMasterIdLst>
  <p:notesMasterIdLst>
    <p:notesMasterId r:id="rId11"/>
  </p:notesMasterIdLst>
  <p:sldIdLst>
    <p:sldId id="288" r:id="rId2"/>
    <p:sldId id="295" r:id="rId3"/>
    <p:sldId id="294" r:id="rId4"/>
    <p:sldId id="289" r:id="rId5"/>
    <p:sldId id="296" r:id="rId6"/>
    <p:sldId id="290" r:id="rId7"/>
    <p:sldId id="291" r:id="rId8"/>
    <p:sldId id="293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80" autoAdjust="0"/>
  </p:normalViewPr>
  <p:slideViewPr>
    <p:cSldViewPr>
      <p:cViewPr varScale="1">
        <p:scale>
          <a:sx n="46" d="100"/>
          <a:sy n="46" d="100"/>
        </p:scale>
        <p:origin x="138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21F9508-5151-417A-9258-A0257D5C6C68}" type="datetimeFigureOut">
              <a:rPr lang="en-US"/>
              <a:pPr>
                <a:defRPr/>
              </a:pPr>
              <a:t>8/14/2016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27A72D8-BA4A-4A96-B26F-1E559AF71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8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0BD46-D6B6-4A9E-BAC4-DC7175FE25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C4756-5CB0-4278-9A1C-1359C7C39D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33475-EC89-4B39-96F9-55380E43F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5036BFA9-AFCA-4765-82CA-3971503DCC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8CC2E-B74A-48C6-99C6-1BB8E912EC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0CD40-4A94-4F06-B042-C35E9B7A71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F6EEC-6F96-4998-93E0-461ACC3871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9C3E1-5749-48DF-844D-3A4FC19A0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A2BB5-A9C8-4345-A2E7-936A58329B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288C6-D96E-4157-87FD-6AEEFA334B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/>
              <a:t>LO: I can identify and give an example of inductive reasoning, make conjectures, and find counterexamples. (1-1 Pgs 4-9)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AAD6000-FD1E-47BE-A14A-DF3D924EF1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vimeo.com/526640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b.edu/~bruff/The%20Forgetting%20Curve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vidcollegeready.org/college-career-readiness/2011/1/19/why-do-i-have-to-take-notes-the-brain-note-connection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Cornell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172201"/>
            <a:ext cx="6019800" cy="609600"/>
          </a:xfrm>
        </p:spPr>
        <p:txBody>
          <a:bodyPr/>
          <a:lstStyle/>
          <a:p>
            <a:pPr>
              <a:defRPr/>
            </a:pPr>
            <a:r>
              <a:rPr lang="en-US" sz="1800" dirty="0"/>
              <a:t>LO: Review importance of Cornell note taking strategies.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7" name="Picture 3" descr="C:\Users\Irene\AppData\Local\Microsoft\Windows\Temporary Internet Files\Content.IE5\D2E36RY9\MC900432665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50" y="257175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756" y="51524"/>
            <a:ext cx="8854844" cy="673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en-US" dirty="0"/>
              <a:t>Repetitions are HUGE!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/>
              <a:t>Cornell Notes are a great way to get up to 10 repetitions.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/>
              <a:t>More quality repetitions = better grades.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553200" y="0"/>
            <a:ext cx="25542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Last Name, First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Date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Period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09800" y="0"/>
            <a:ext cx="281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Lesson #: </a:t>
            </a:r>
          </a:p>
          <a:p>
            <a:r>
              <a:rPr lang="en-US" sz="2000" dirty="0">
                <a:solidFill>
                  <a:schemeClr val="bg1"/>
                </a:solidFill>
              </a:rPr>
              <a:t>Lesson Title</a:t>
            </a: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7467600" y="61722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rgbClr val="A3816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2206625" y="0"/>
            <a:ext cx="3175" cy="685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69925" y="2590800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2 </a:t>
            </a:r>
            <a:r>
              <a:rPr lang="en-US" sz="1600">
                <a:solidFill>
                  <a:schemeClr val="bg1"/>
                </a:solidFill>
              </a:rPr>
              <a:t>1/2”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76400" y="2849562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0" y="2849562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714500" y="5439003"/>
            <a:ext cx="662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When vocabulary is complete, Draw a Line underneath and change the three headings to:  </a:t>
            </a:r>
          </a:p>
          <a:p>
            <a:r>
              <a:rPr lang="en-US" sz="2400" dirty="0">
                <a:solidFill>
                  <a:srgbClr val="FFFF00"/>
                </a:solidFill>
              </a:rPr>
              <a:t>Questions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>
                <a:solidFill>
                  <a:srgbClr val="FFFF00"/>
                </a:solidFill>
              </a:rPr>
              <a:t>Notes</a:t>
            </a:r>
            <a:r>
              <a:rPr lang="en-US" sz="2400" dirty="0">
                <a:solidFill>
                  <a:schemeClr val="bg1"/>
                </a:solidFill>
              </a:rPr>
              <a:t>, and </a:t>
            </a:r>
            <a:r>
              <a:rPr lang="en-US" sz="2400" dirty="0">
                <a:solidFill>
                  <a:srgbClr val="FFFF00"/>
                </a:solidFill>
              </a:rPr>
              <a:t>Steps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2467918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206625" y="1406089"/>
            <a:ext cx="670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Essential Question:______________________________ 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209800" y="1063140"/>
            <a:ext cx="670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Learning Objective:______________________________ 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710964" y="2083198"/>
            <a:ext cx="121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>
            <a:off x="7431580" y="2448134"/>
            <a:ext cx="65548" cy="4522691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7169" y="1760032"/>
            <a:ext cx="2424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Defiinition</a:t>
            </a:r>
            <a:r>
              <a:rPr lang="en-US" sz="2000" dirty="0">
                <a:solidFill>
                  <a:schemeClr val="bg1"/>
                </a:solidFill>
              </a:rPr>
              <a:t>/Category</a:t>
            </a:r>
          </a:p>
          <a:p>
            <a:r>
              <a:rPr lang="en-US" sz="2000" dirty="0">
                <a:solidFill>
                  <a:schemeClr val="bg1"/>
                </a:solidFill>
              </a:rPr>
              <a:t>&amp; Descriptors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862" y="1825908"/>
            <a:ext cx="2132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Vocabulary 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8" grpId="0" autoUpdateAnimBg="0"/>
      <p:bldP spid="16" grpId="0"/>
      <p:bldP spid="27" grpId="0" autoUpdateAnimBg="0"/>
      <p:bldP spid="17" grpId="0" autoUpdateAnimBg="0"/>
      <p:bldP spid="21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553200" y="0"/>
            <a:ext cx="25542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Last Name, First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Date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Period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09800" y="0"/>
            <a:ext cx="281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Lesson #: </a:t>
            </a:r>
          </a:p>
          <a:p>
            <a:r>
              <a:rPr lang="en-US" sz="2000" dirty="0">
                <a:solidFill>
                  <a:schemeClr val="bg1"/>
                </a:solidFill>
              </a:rPr>
              <a:t>Lesson Title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7638" y="2995880"/>
            <a:ext cx="2057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Questions (should be one per chunk or example)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048714" y="3657600"/>
            <a:ext cx="35044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chemeClr val="tx2"/>
                </a:solidFill>
              </a:rPr>
              <a:t>Class Notes</a:t>
            </a: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7467600" y="61722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rgbClr val="A3816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2206625" y="0"/>
            <a:ext cx="3175" cy="685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69925" y="2590800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2 </a:t>
            </a:r>
            <a:r>
              <a:rPr lang="en-US" sz="1600">
                <a:solidFill>
                  <a:schemeClr val="bg1"/>
                </a:solidFill>
              </a:rPr>
              <a:t>1/2”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76400" y="2849562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0" y="2849562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286000" y="6030721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4 to 5 sentence </a:t>
            </a:r>
            <a:r>
              <a:rPr lang="en-US" sz="2400" u="sng" dirty="0">
                <a:solidFill>
                  <a:schemeClr val="bg1"/>
                </a:solidFill>
              </a:rPr>
              <a:t>summary</a:t>
            </a:r>
            <a:r>
              <a:rPr lang="en-US" sz="2400" dirty="0">
                <a:solidFill>
                  <a:schemeClr val="bg1"/>
                </a:solidFill>
              </a:rPr>
              <a:t> across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 bottom of the </a:t>
            </a:r>
            <a:r>
              <a:rPr lang="en-US" sz="2400" b="1" dirty="0">
                <a:solidFill>
                  <a:srgbClr val="FFFF00"/>
                </a:solidFill>
              </a:rPr>
              <a:t>last page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of notes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220980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181687" y="1638676"/>
            <a:ext cx="670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Essential Question:______________________________ 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209800" y="3352800"/>
            <a:ext cx="6477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Example 1:  Title of Slide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a)                              b)                                 c)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Example 2:  Title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209800" y="1197232"/>
            <a:ext cx="670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Learning Objective:______________________________ 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286000" y="3694569"/>
            <a:ext cx="28956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848600" y="2200849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Steps:</a:t>
            </a: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>
            <a:off x="7431580" y="2209800"/>
            <a:ext cx="36020" cy="476102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71395" y="2193009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8738" y="21914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11092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8" grpId="0" autoUpdateAnimBg="0"/>
      <p:bldP spid="9" grpId="0"/>
      <p:bldP spid="16" grpId="0"/>
      <p:bldP spid="27" grpId="0" autoUpdateAnimBg="0"/>
      <p:bldP spid="28" grpId="0"/>
      <p:bldP spid="17" grpId="0" autoUpdateAnimBg="0"/>
      <p:bldP spid="21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Rubric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362200" cy="4709160"/>
          </a:xfrm>
        </p:spPr>
        <p:txBody>
          <a:bodyPr/>
          <a:lstStyle/>
          <a:p>
            <a:pPr lvl="0">
              <a:buNone/>
              <a:defRPr/>
            </a:pPr>
            <a:r>
              <a:rPr lang="en-US" dirty="0"/>
              <a:t># of Points</a:t>
            </a:r>
          </a:p>
          <a:p>
            <a:pPr lvl="0">
              <a:defRPr/>
            </a:pPr>
            <a:r>
              <a:rPr lang="en-US" dirty="0"/>
              <a:t>1	</a:t>
            </a:r>
          </a:p>
          <a:p>
            <a:pPr lvl="0">
              <a:defRPr/>
            </a:pPr>
            <a:r>
              <a:rPr lang="en-US" dirty="0"/>
              <a:t>3	</a:t>
            </a:r>
          </a:p>
          <a:p>
            <a:pPr lvl="0">
              <a:defRPr/>
            </a:pPr>
            <a:r>
              <a:rPr lang="en-US" dirty="0"/>
              <a:t>3</a:t>
            </a:r>
          </a:p>
          <a:p>
            <a:pPr lvl="0">
              <a:buNone/>
              <a:defRPr/>
            </a:pPr>
            <a:r>
              <a:rPr lang="en-US" dirty="0"/>
              <a:t>		</a:t>
            </a:r>
          </a:p>
          <a:p>
            <a:pPr lvl="0">
              <a:defRPr/>
            </a:pPr>
            <a:r>
              <a:rPr lang="en-US" dirty="0"/>
              <a:t>3 </a:t>
            </a:r>
          </a:p>
          <a:p>
            <a:pPr lvl="0">
              <a:defRPr/>
            </a:pPr>
            <a:endParaRPr lang="en-US" dirty="0"/>
          </a:p>
          <a:p>
            <a:pPr lvl="0">
              <a:buNone/>
              <a:defRPr/>
            </a:pPr>
            <a:r>
              <a:rPr lang="en-US" dirty="0"/>
              <a:t>	</a:t>
            </a:r>
          </a:p>
          <a:p>
            <a:pPr lvl="0">
              <a:buNone/>
              <a:defRPr/>
            </a:pPr>
            <a:r>
              <a:rPr lang="en-US" dirty="0"/>
              <a:t>10 total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33600" y="1600200"/>
            <a:ext cx="64770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en-US" sz="2800" noProof="0" dirty="0">
                <a:latin typeface="+mn-lt"/>
              </a:rPr>
              <a:t>must have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LO &amp; EQ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point per question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summary: </a:t>
            </a:r>
          </a:p>
          <a:p>
            <a:pPr marL="868680" marR="0" lvl="1" indent="-283464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pt IVF format, 2 pts 4 or more sentences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marking up text </a:t>
            </a:r>
          </a:p>
          <a:p>
            <a:pPr marL="1005840" lvl="1" indent="-41148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pt – chunk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summary,  1pt – circle key words,  1 – pt underline main ideas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702564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Points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		both LO &amp; EQ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each  	question (3 max)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		summary: </a:t>
            </a:r>
          </a:p>
          <a:p>
            <a:pPr marL="868680" marR="0" lvl="1" indent="-283464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 1 pt IVF format, 2 pts 4 or more sentence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pts 	marking up text </a:t>
            </a:r>
          </a:p>
          <a:p>
            <a:pPr marL="868680" marR="0" lvl="1" indent="-283464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1 sentence summary, circle key words, underline main ideas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 total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Curve of Forgetting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LO: I can identify and give an example of inductive reasoning, make conjectures, and find counterexamples. (1-1 Pgs 4-9)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1447800"/>
            <a:ext cx="826770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64124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http://www.csub.edu/~bruff/The%20Forgetting%20Curve.pdf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"/>
            <a:ext cx="7391400" cy="491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752600" y="5257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http://avidcollegeready.org/college-career-readiness/2011/1/19/why-do-i-have-to-take-notes-the-brain-note-connection.html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C470C-9A5F-4F94-A44E-EE948B3B68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33400"/>
            <a:ext cx="6934200" cy="5833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737</TotalTime>
  <Words>298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Cornell Notes</vt:lpstr>
      <vt:lpstr>PowerPoint Presentation</vt:lpstr>
      <vt:lpstr>In Summary</vt:lpstr>
      <vt:lpstr>PowerPoint Presentation</vt:lpstr>
      <vt:lpstr>PowerPoint Presentation</vt:lpstr>
      <vt:lpstr>Notes Rubric</vt:lpstr>
      <vt:lpstr>Curve of Forgetting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Patterns and Inductive Reasoning</dc:title>
  <dc:creator>RandyPo</dc:creator>
  <cp:lastModifiedBy>Monica Hunter</cp:lastModifiedBy>
  <cp:revision>182</cp:revision>
  <dcterms:created xsi:type="dcterms:W3CDTF">2009-08-05T03:24:14Z</dcterms:created>
  <dcterms:modified xsi:type="dcterms:W3CDTF">2016-08-15T06:01:25Z</dcterms:modified>
</cp:coreProperties>
</file>